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70" r:id="rId5"/>
    <p:sldId id="274" r:id="rId6"/>
    <p:sldId id="276" r:id="rId7"/>
    <p:sldId id="275" r:id="rId8"/>
    <p:sldId id="280" r:id="rId9"/>
    <p:sldId id="281" r:id="rId10"/>
    <p:sldId id="262" r:id="rId11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9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0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9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98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3133" y="1705342"/>
            <a:ext cx="11487066" cy="4932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35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Body text Arial 24pt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Gilbert Scott Build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0">
                <a:sym typeface="+mn-ea"/>
              </a:rPr>
              <a:t>Robotics Team Design Project M</a:t>
            </a:r>
            <a:br>
              <a:rPr lang="zh-CN" altLang="en-US" b="0">
                <a:sym typeface="+mn-ea"/>
              </a:rPr>
            </a:br>
            <a:r>
              <a:rPr lang="zh-CN" altLang="en-US">
                <a:sym typeface="+mn-ea"/>
              </a:rPr>
              <a:t>Simulated RoboCup Soccer Teams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2576945"/>
            <a:ext cx="5680364" cy="1062182"/>
          </a:xfrm>
        </p:spPr>
        <p:txBody>
          <a:bodyPr/>
          <a:lstStyle/>
          <a:p>
            <a:r>
              <a:rPr lang="en-US" altLang="en-GB" dirty="0">
                <a:solidFill>
                  <a:schemeClr val="tx1"/>
                </a:solidFill>
              </a:rPr>
              <a:t>Supervisor – Dr. Euan </a:t>
            </a:r>
            <a:r>
              <a:rPr lang="en-US" altLang="en-GB" dirty="0" err="1">
                <a:solidFill>
                  <a:schemeClr val="tx1"/>
                </a:solidFill>
              </a:rPr>
              <a:t>McGookin</a:t>
            </a:r>
            <a:endParaRPr lang="en-US" altLang="en-GB" dirty="0">
              <a:solidFill>
                <a:schemeClr val="tx1"/>
              </a:solidFill>
            </a:endParaRPr>
          </a:p>
          <a:p>
            <a:r>
              <a:rPr lang="en-US" altLang="zh-CN" dirty="0">
                <a:sym typeface="+mn-ea"/>
              </a:rPr>
              <a:t>Team 10</a:t>
            </a:r>
            <a:endParaRPr lang="en-US" alt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0141" y="1878556"/>
            <a:ext cx="5842000" cy="1931535"/>
          </a:xfrm>
        </p:spPr>
        <p:txBody>
          <a:bodyPr>
            <a:noAutofit/>
          </a:bodyPr>
          <a:lstStyle/>
          <a:p>
            <a:pPr algn="l"/>
            <a:r>
              <a:rPr lang="en-US" altLang="en-GB" dirty="0">
                <a:solidFill>
                  <a:schemeClr val="bg1"/>
                </a:solidFill>
              </a:rPr>
              <a:t>T</a:t>
            </a:r>
            <a:r>
              <a:rPr lang="en-GB" dirty="0">
                <a:solidFill>
                  <a:schemeClr val="bg1"/>
                </a:solidFill>
              </a:rPr>
              <a:t>hank </a:t>
            </a:r>
            <a:r>
              <a:rPr lang="en-US" altLang="en-GB" dirty="0">
                <a:solidFill>
                  <a:schemeClr val="bg1"/>
                </a:solidFill>
              </a:rPr>
              <a:t>you for your time!</a:t>
            </a:r>
            <a:br>
              <a:rPr lang="en-GB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Project Plan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045" y="1455420"/>
            <a:ext cx="8678545" cy="5402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sym typeface="+mn-ea"/>
              </a:rPr>
              <a:t>Daily meeting content this week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5FC68F-AFED-7133-61C9-05448EE7F8B4}"/>
              </a:ext>
            </a:extLst>
          </p:cNvPr>
          <p:cNvSpPr txBox="1"/>
          <p:nvPr/>
        </p:nvSpPr>
        <p:spPr>
          <a:xfrm>
            <a:off x="757383" y="1422400"/>
            <a:ext cx="98829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kern="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Week 3 (Group meeting)</a:t>
            </a:r>
            <a:endParaRPr lang="en-GB" sz="1800" kern="100" dirty="0"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sz="1800" kern="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Meeting Date: 15/2</a:t>
            </a:r>
            <a:endParaRPr lang="en-GB" sz="1800" kern="100" dirty="0"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sz="1800" kern="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Meeting mins: 120mins</a:t>
            </a:r>
            <a:endParaRPr lang="en-GB" sz="1800" kern="100" dirty="0"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algn="just"/>
            <a:r>
              <a:rPr lang="en-US" sz="1800" kern="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Meeting Content: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GB" sz="1800" kern="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To summarise the progress of work completed.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Complete the algorithm flowchart design for the control and navigation part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Create a 3D soccer field and import na06 robots and ball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The code that was completed last week was successfully implemented in </a:t>
            </a:r>
            <a:r>
              <a:rPr lang="en-US" altLang="zh-CN" kern="100" dirty="0" err="1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webots</a:t>
            </a:r>
            <a:endParaRPr lang="en-GB" kern="100" dirty="0"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lvl="0" algn="just"/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2. Content that the team is in the process of implementing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Based on a 3D model already realised, figure out the part where we take control of these bots using </a:t>
            </a:r>
            <a:r>
              <a:rPr lang="en-GB" kern="100" dirty="0" err="1">
                <a:latin typeface="Arial" panose="020B0604020202020204" pitchFamily="34" charset="0"/>
                <a:ea typeface="DengXian" panose="02010600030101010101" pitchFamily="2" charset="-122"/>
              </a:rPr>
              <a:t>Matlab</a:t>
            </a:r>
            <a:endParaRPr lang="en-GB" kern="100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Implementation of 2D algorithms according to the design strategy of the control and navigation section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The project report framework is being built and developed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Learning and implementing </a:t>
            </a:r>
            <a:r>
              <a:rPr lang="en-GB" kern="100" dirty="0" err="1">
                <a:latin typeface="Arial" panose="020B0604020202020204" pitchFamily="34" charset="0"/>
                <a:ea typeface="DengXian" panose="02010600030101010101" pitchFamily="2" charset="-122"/>
              </a:rPr>
              <a:t>stateflow</a:t>
            </a:r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 in MATLAB</a:t>
            </a:r>
          </a:p>
          <a:p>
            <a:pPr marL="0" lvl="1" algn="just">
              <a:lnSpc>
                <a:spcPct val="150000"/>
              </a:lnSpc>
            </a:pPr>
            <a:r>
              <a:rPr lang="en-US" kern="100" dirty="0">
                <a:latin typeface="Arial" panose="020B0604020202020204" pitchFamily="34" charset="0"/>
                <a:ea typeface="DengXian" panose="02010600030101010101" pitchFamily="2" charset="-122"/>
              </a:rPr>
              <a:t>To-Do List </a:t>
            </a:r>
            <a:endParaRPr lang="en-GB" kern="100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lvl="0" algn="just"/>
            <a:r>
              <a:rPr lang="en-US" kern="100" dirty="0">
                <a:latin typeface="Arial" panose="020B0604020202020204" pitchFamily="34" charset="0"/>
                <a:ea typeface="DengXian" panose="02010600030101010101" pitchFamily="2" charset="-122"/>
              </a:rPr>
              <a:t>D</a:t>
            </a:r>
            <a:r>
              <a:rPr lang="en-US" sz="1800" kern="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ivide the work the in next 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week</a:t>
            </a:r>
            <a:r>
              <a:rPr lang="en-US" sz="1800" kern="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.  </a:t>
            </a:r>
            <a:endParaRPr lang="en-GB" sz="1800" kern="100" dirty="0"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sym typeface="+mn-ea"/>
              </a:rPr>
              <a:t>State flow block diagram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084F6C9-95D1-1A0E-A05C-F8B25C92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153" y="0"/>
            <a:ext cx="4054583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A131AB-10DC-D5BF-A809-97B34A92E501}"/>
              </a:ext>
            </a:extLst>
          </p:cNvPr>
          <p:cNvSpPr txBox="1"/>
          <p:nvPr/>
        </p:nvSpPr>
        <p:spPr>
          <a:xfrm>
            <a:off x="554182" y="2890982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Based on an understanding of the rules, the general design of requirements and the design of control strategies is carried out. The design is divided into 4 parts: the main, the striker, the defender, and the goalkeeper.</a:t>
            </a:r>
          </a:p>
          <a:p>
            <a:r>
              <a:rPr lang="en-GB" dirty="0"/>
              <a:t>Each part built the state flow block diagram like the diagram on the right</a:t>
            </a:r>
          </a:p>
        </p:txBody>
      </p:sp>
    </p:spTree>
    <p:extLst>
      <p:ext uri="{BB962C8B-B14F-4D97-AF65-F5344CB8AC3E}">
        <p14:creationId xmlns:p14="http://schemas.microsoft.com/office/powerpoint/2010/main" val="17514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kern="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Code implemented in </a:t>
            </a:r>
            <a:r>
              <a:rPr lang="en-US" altLang="zh-CN" kern="100" dirty="0" err="1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webots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f3d822c9c843a61db01bf6d4973164bb">
            <a:hlinkClick r:id="" action="ppaction://media"/>
            <a:extLst>
              <a:ext uri="{FF2B5EF4-FFF2-40B4-BE49-F238E27FC236}">
                <a16:creationId xmlns:a16="http://schemas.microsoft.com/office/drawing/2014/main" id="{2B7D5227-8488-6452-2804-49174E4B49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5454" y="1422400"/>
            <a:ext cx="9565715" cy="53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Using control joint packages to defined kick ball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kick">
            <a:hlinkClick r:id="" action="ppaction://media"/>
            <a:extLst>
              <a:ext uri="{FF2B5EF4-FFF2-40B4-BE49-F238E27FC236}">
                <a16:creationId xmlns:a16="http://schemas.microsoft.com/office/drawing/2014/main" id="{2C34081B-887D-C49E-715B-ECECDE1E3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01" y="1429549"/>
            <a:ext cx="8903854" cy="503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Using control joint packages to defined turn body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turn">
            <a:hlinkClick r:id="" action="ppaction://media"/>
            <a:extLst>
              <a:ext uri="{FF2B5EF4-FFF2-40B4-BE49-F238E27FC236}">
                <a16:creationId xmlns:a16="http://schemas.microsoft.com/office/drawing/2014/main" id="{4F0F360A-CCFA-0FB4-9E20-FBC6F228C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9504" y="1422400"/>
            <a:ext cx="8660175" cy="49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kern="100" dirty="0">
                <a:solidFill>
                  <a:schemeClr val="tx1"/>
                </a:solidFill>
                <a:ea typeface="DengXian" panose="02010600030101010101" pitchFamily="2" charset="-122"/>
              </a:rPr>
              <a:t>Work in progress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3BDB06-FA93-0650-7B48-E44E20FD1570}"/>
              </a:ext>
            </a:extLst>
          </p:cNvPr>
          <p:cNvSpPr txBox="1"/>
          <p:nvPr/>
        </p:nvSpPr>
        <p:spPr>
          <a:xfrm>
            <a:off x="1209962" y="2175454"/>
            <a:ext cx="921096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Based on a 3D model already realised, we are trying to figure out the part where we take control of these bots using </a:t>
            </a:r>
            <a:r>
              <a:rPr lang="en-GB" kern="100" dirty="0" err="1">
                <a:latin typeface="Arial" panose="020B0604020202020204" pitchFamily="34" charset="0"/>
                <a:ea typeface="DengXian" panose="02010600030101010101" pitchFamily="2" charset="-122"/>
              </a:rPr>
              <a:t>Matlab</a:t>
            </a:r>
            <a:endParaRPr lang="en-GB" kern="100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We are implementing the code for the 2d ball game step by step according to the flowchart we made (Expect to spend 2-3 weeks)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We are also learning and trying to build a robot football project within MATLAB's </a:t>
            </a:r>
            <a:r>
              <a:rPr lang="en-GB" kern="100" dirty="0" err="1">
                <a:latin typeface="Arial" panose="020B0604020202020204" pitchFamily="34" charset="0"/>
                <a:ea typeface="DengXian" panose="02010600030101010101" pitchFamily="2" charset="-122"/>
              </a:rPr>
              <a:t>stateflow</a:t>
            </a:r>
            <a:endParaRPr lang="en-GB" kern="100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We are building and developing the project documents and the framework of the project report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kern="100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239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47F77-C089-4ED6-E952-2624A14F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8FD528-AE26-D50A-3E03-D6C45D5CB4CD}"/>
              </a:ext>
            </a:extLst>
          </p:cNvPr>
          <p:cNvSpPr txBox="1"/>
          <p:nvPr/>
        </p:nvSpPr>
        <p:spPr>
          <a:xfrm>
            <a:off x="1173016" y="2175454"/>
            <a:ext cx="92109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Can we use </a:t>
            </a:r>
            <a:r>
              <a:rPr lang="en-GB" kern="100" dirty="0" err="1">
                <a:latin typeface="Arial" panose="020B0604020202020204" pitchFamily="34" charset="0"/>
                <a:ea typeface="DengXian" panose="02010600030101010101" pitchFamily="2" charset="-122"/>
              </a:rPr>
              <a:t>webots</a:t>
            </a:r>
            <a:r>
              <a:rPr lang="en-GB" kern="100" dirty="0">
                <a:latin typeface="Arial" panose="020B0604020202020204" pitchFamily="34" charset="0"/>
                <a:ea typeface="DengXian" panose="02010600030101010101" pitchFamily="2" charset="-122"/>
              </a:rPr>
              <a:t> ?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kern="100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kern="100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1831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345</Words>
  <Application>Microsoft Office PowerPoint</Application>
  <PresentationFormat>宽屏</PresentationFormat>
  <Paragraphs>42</Paragraphs>
  <Slides>10</Slides>
  <Notes>8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Robotics Team Design Project M Simulated RoboCup Soccer Teams</vt:lpstr>
      <vt:lpstr>Project Plan</vt:lpstr>
      <vt:lpstr>Daily meeting content this week</vt:lpstr>
      <vt:lpstr>State flow block diagram</vt:lpstr>
      <vt:lpstr>Code implemented in webots</vt:lpstr>
      <vt:lpstr>Using control joint packages to defined kick ball</vt:lpstr>
      <vt:lpstr>Using control joint packages to defined turn body</vt:lpstr>
      <vt:lpstr>Work in progress</vt:lpstr>
      <vt:lpstr>Question</vt:lpstr>
      <vt:lpstr>Thank you for your time!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Team Design Project M Simulated RoboCup Soccer Teams</dc:title>
  <dc:creator>Oran Cheng</dc:creator>
  <cp:lastModifiedBy>Xu CHENG (student)</cp:lastModifiedBy>
  <cp:revision>15</cp:revision>
  <dcterms:modified xsi:type="dcterms:W3CDTF">2023-02-17T02:47:56Z</dcterms:modified>
</cp:coreProperties>
</file>